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0276800" cy="42799000"/>
  <p:notesSz cx="6858000" cy="9144000"/>
  <p:embeddedFontLst>
    <p:embeddedFont>
      <p:font typeface="Canva Sans" panose="020B0604020202020204" charset="0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C62"/>
    <a:srgbClr val="8EC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2" d="100"/>
          <a:sy n="12" d="100"/>
        </p:scale>
        <p:origin x="281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extLst>
              <a:ext uri="{FF2B5EF4-FFF2-40B4-BE49-F238E27FC236}">
                <a16:creationId xmlns:a16="http://schemas.microsoft.com/office/drawing/2014/main" id="{1D2E50D8-6F51-EA4D-4DD5-185F892290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4" b="11268"/>
          <a:stretch>
            <a:fillRect/>
          </a:stretch>
        </p:blipFill>
        <p:spPr>
          <a:xfrm>
            <a:off x="21079732" y="0"/>
            <a:ext cx="9272040" cy="428040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0"/>
            <a:ext cx="21079732" cy="4280400"/>
            <a:chOff x="0" y="0"/>
            <a:chExt cx="2062083" cy="4187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62083" cy="418722"/>
            </a:xfrm>
            <a:custGeom>
              <a:avLst/>
              <a:gdLst/>
              <a:ahLst/>
              <a:cxnLst/>
              <a:rect l="l" t="t" r="r" b="b"/>
              <a:pathLst>
                <a:path w="2062083" h="418722">
                  <a:moveTo>
                    <a:pt x="0" y="0"/>
                  </a:moveTo>
                  <a:lnTo>
                    <a:pt x="2062083" y="0"/>
                  </a:lnTo>
                  <a:lnTo>
                    <a:pt x="2062083" y="418722"/>
                  </a:lnTo>
                  <a:lnTo>
                    <a:pt x="0" y="418722"/>
                  </a:lnTo>
                  <a:close/>
                </a:path>
              </a:pathLst>
            </a:custGeom>
            <a:solidFill>
              <a:srgbClr val="305C62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062083" cy="5044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0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38738" y="930743"/>
            <a:ext cx="4691819" cy="2258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19"/>
              </a:lnSpc>
              <a:spcBef>
                <a:spcPct val="0"/>
              </a:spcBef>
            </a:pPr>
            <a:r>
              <a:rPr lang="en-US" sz="4299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INSERT INSTITUTION LOGOS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94213" y="5016349"/>
            <a:ext cx="20287573" cy="145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93"/>
              </a:lnSpc>
              <a:spcBef>
                <a:spcPct val="0"/>
              </a:spcBef>
            </a:pPr>
            <a:r>
              <a:rPr lang="en-US" sz="8495" dirty="0">
                <a:solidFill>
                  <a:srgbClr val="305C62"/>
                </a:solidFill>
                <a:latin typeface="Canva Sans"/>
                <a:ea typeface="Canva Sans"/>
                <a:cs typeface="Canva Sans"/>
                <a:sym typeface="Canva Sans"/>
              </a:rPr>
              <a:t>INSERT POSTER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063980" y="6417708"/>
            <a:ext cx="20287573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INSERT AUTHOR(S) NAME(S) HERE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063980" y="7170182"/>
            <a:ext cx="20287573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INSERT INSTITUTION NAME HERE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0E46FEB4-1047-E9F7-175F-5BFC9BC3C4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015" y="2540"/>
            <a:ext cx="9140770" cy="3368117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B5540956-E274-FCEC-D6D9-F08162114DB7}"/>
              </a:ext>
            </a:extLst>
          </p:cNvPr>
          <p:cNvSpPr txBox="1"/>
          <p:nvPr/>
        </p:nvSpPr>
        <p:spPr>
          <a:xfrm>
            <a:off x="11461115" y="2846489"/>
            <a:ext cx="7721588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rPr>
              <a:t>20 – 25</a:t>
            </a:r>
            <a:r>
              <a:rPr lang="en-US" sz="3200" b="1" baseline="30000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rPr>
              <a:t>th</a:t>
            </a:r>
            <a:r>
              <a:rPr lang="en-US" sz="3200" b="1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rPr>
              <a:t> September 2026</a:t>
            </a:r>
          </a:p>
          <a:p>
            <a:pPr algn="ctr">
              <a:spcBef>
                <a:spcPct val="0"/>
              </a:spcBef>
            </a:pPr>
            <a:r>
              <a:rPr lang="en-US" sz="3200" b="1" dirty="0">
                <a:solidFill>
                  <a:schemeClr val="bg1"/>
                </a:solidFill>
                <a:latin typeface="Canva Sans"/>
                <a:ea typeface="Canva Sans"/>
                <a:cs typeface="Canva Sans"/>
                <a:sym typeface="Canva Sans"/>
              </a:rPr>
              <a:t>Rio de Janeiro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C18ED60-6965-7994-8DEF-89DB839D70E3}"/>
              </a:ext>
            </a:extLst>
          </p:cNvPr>
          <p:cNvSpPr/>
          <p:nvPr/>
        </p:nvSpPr>
        <p:spPr>
          <a:xfrm>
            <a:off x="21079732" y="0"/>
            <a:ext cx="9197068" cy="4280400"/>
          </a:xfrm>
          <a:prstGeom prst="rect">
            <a:avLst/>
          </a:prstGeom>
          <a:gradFill>
            <a:gsLst>
              <a:gs pos="0">
                <a:srgbClr val="305C62"/>
              </a:gs>
              <a:gs pos="100000">
                <a:srgbClr val="305C62">
                  <a:alpha val="0"/>
                </a:srgbClr>
              </a:gs>
              <a:gs pos="50000">
                <a:srgbClr val="305C62">
                  <a:alpha val="50000"/>
                </a:srgbClr>
              </a:gs>
              <a:gs pos="0">
                <a:srgbClr val="305C62"/>
              </a:gs>
            </a:gsLst>
            <a:lin ang="6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3CDD855B-7932-AAE0-13EB-38BFB7B3E7A0}"/>
              </a:ext>
            </a:extLst>
          </p:cNvPr>
          <p:cNvCxnSpPr>
            <a:cxnSpLocks/>
          </p:cNvCxnSpPr>
          <p:nvPr/>
        </p:nvCxnSpPr>
        <p:spPr>
          <a:xfrm>
            <a:off x="-37887" y="40906700"/>
            <a:ext cx="30351772" cy="0"/>
          </a:xfrm>
          <a:prstGeom prst="line">
            <a:avLst/>
          </a:prstGeom>
          <a:ln w="76200">
            <a:solidFill>
              <a:srgbClr val="305C6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Imagem 10">
            <a:extLst>
              <a:ext uri="{FF2B5EF4-FFF2-40B4-BE49-F238E27FC236}">
                <a16:creationId xmlns:a16="http://schemas.microsoft.com/office/drawing/2014/main" id="{2CCA3B65-8CCE-1265-DAF3-DBB35E9AC6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1981" y="41135300"/>
            <a:ext cx="3919856" cy="14443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30</Words>
  <Application>Microsoft Office PowerPoint</Application>
  <PresentationFormat>Personalizar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Canva Sans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WTC</dc:title>
  <dc:creator>José Daniel</dc:creator>
  <cp:lastModifiedBy>Tribomat Consultores</cp:lastModifiedBy>
  <cp:revision>4</cp:revision>
  <dcterms:created xsi:type="dcterms:W3CDTF">2006-08-16T00:00:00Z</dcterms:created>
  <dcterms:modified xsi:type="dcterms:W3CDTF">2026-08-18T18:40:53Z</dcterms:modified>
  <dc:identifier>DAHQUi_xvjs</dc:identifier>
</cp:coreProperties>
</file>