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C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9F251C-A458-6F74-16A5-CFD0E0192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447F94-7915-2B65-7629-BF6D28ECC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DC4B59-A9EA-C3AB-6CE4-17F52C314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9E7558-4B95-89DB-6A9A-F2F578A57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5C8E21-CEA1-F8DC-F74C-397679C2A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59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9D6746-CA1C-CA99-FBBB-DD9B065DA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80E283D-EBD6-61EA-183F-0594E3B7CA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CC1DCC-D8EB-D846-CD64-6E11386EA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6D49F9-BEDB-2EE9-FDC3-3D9967076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291AC1-F3E0-6A94-DAC5-2F10D1ED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9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811744-B5EE-C2E4-8027-BC193844F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D583399-7D2F-8C08-E78B-824770966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538A74-7145-E4FB-0D44-B22113C3D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33C0AA-3F89-B309-5BF3-8C6E587FC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3F1C57-2F67-EFB9-5E71-19866797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43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4AA48F-0DAE-AF6A-05BF-69AB8DEDE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F5C0A8-43E8-71C1-7BE2-1A23D55A3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7F3A237-D03C-231B-FBB8-63D4365FC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9C4E6E-A786-949A-0C40-7724F50EC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45AF33-F594-C74B-9759-23BD2853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656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B9021B-6917-5E8E-6B03-92CD458FC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F1464F6-F478-4585-FC2A-7A00C4E8A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8C6D9F-F5DC-C3DC-A4C3-F132CE46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85609F-B761-FDD2-3834-16E407F3F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890A5E-FA18-DD02-38C1-6DEDFC6FF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7396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69CDDE-2E67-D86C-EF12-B1B8ABFE7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B4A8B4-EFA7-BA7F-9F26-7CBD2AEDC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E29A481-FF4F-E403-BA64-8A4393112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FF34EB-5B5B-B0A4-FE4B-25021A2A3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3E05955-4CCC-73A3-E607-87E165E9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F878C93-E680-8C44-B719-9291B7B0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4905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BA674-70C0-D437-7647-B93B4F981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9294BB3-A156-F764-6429-9D9E2FEDB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26635F7-737E-46E7-B04E-1DBA71224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DAF3082-A2BF-6B42-9B3B-562FAA2A55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CF6E72D-6318-D247-A5E0-3803C37CE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5F3F8B8-C107-5652-524A-641A04061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5B99447-5EB7-C241-9CA6-05B5E3794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0F7C85C-B092-8CE1-3F9D-887802693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68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FE1D7E-61AB-42EC-B610-647D31F76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C0C3515-3B26-6F3C-11EA-FBB73EFAD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97ED8D0-727D-B413-B486-867D1489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642065-A9F6-7EE9-3DD3-3453B5581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5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A7E93EC-634A-86F3-CFC8-3EE8E38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187417D-4A21-0904-EBB8-C181BE37D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4D54B9A-1BAC-B36B-2DD6-E94AE8AF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544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EBC5C0-9F0E-0617-42D4-CD4247B27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5BBDAF-4B5E-2F25-AF41-F1F112B9A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C9326A-1C5C-C1AB-844A-851920C11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23FF3AE-FE6D-0A5A-3ECD-83BA3FA5B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FF12C98-8FB3-2D39-0AAA-DCC80A9E5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ACC9720-36A1-246E-51B9-88510A29D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9705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58218B-48B6-E4D3-CC51-F7AC53C3A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3BF1B36-D3FA-3981-45A5-DA9D49BC95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53720B4-34C9-821A-9EEC-9F541C0C2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6718DF8-0C21-4D01-9C0C-3C71C20C5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339F8A-FF78-D55F-579D-38464BD0F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8C8F2E-307A-01DD-8DC1-272BD27F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087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34B7009-A195-EE88-D165-48A48F0FB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14EE95-D8FC-2DFA-8EEF-6358E8342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667566-5084-8E37-4821-DEEF219D9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0CEF3-EA75-4EAE-958B-EB412787F470}" type="datetimeFigureOut">
              <a:rPr lang="pt-BR" smtClean="0"/>
              <a:t>17/12/2025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C4E500-C2D9-E8D3-6087-A91A69319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E89FFB-7D1C-3EB0-5B91-E4A20CD7B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36F5EC-A430-436F-B11B-069A09616B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85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10E3BD4F-6CDC-7D3D-0086-BBDBDF42BEA0}"/>
              </a:ext>
            </a:extLst>
          </p:cNvPr>
          <p:cNvSpPr/>
          <p:nvPr/>
        </p:nvSpPr>
        <p:spPr>
          <a:xfrm>
            <a:off x="0" y="0"/>
            <a:ext cx="12192000" cy="1041599"/>
          </a:xfrm>
          <a:prstGeom prst="rect">
            <a:avLst/>
          </a:prstGeom>
          <a:solidFill>
            <a:srgbClr val="015C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1026" name="Picture 2" descr="Header with logo 1">
            <a:extLst>
              <a:ext uri="{FF2B5EF4-FFF2-40B4-BE49-F238E27FC236}">
                <a16:creationId xmlns:a16="http://schemas.microsoft.com/office/drawing/2014/main" id="{F288680D-C042-319F-74AA-DF48F1339B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017" b="77724"/>
          <a:stretch>
            <a:fillRect/>
          </a:stretch>
        </p:blipFill>
        <p:spPr bwMode="auto">
          <a:xfrm>
            <a:off x="0" y="0"/>
            <a:ext cx="3689131" cy="1041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348EB026-4270-CE48-F09E-A0E389AAC9C3}"/>
              </a:ext>
            </a:extLst>
          </p:cNvPr>
          <p:cNvSpPr txBox="1"/>
          <p:nvPr/>
        </p:nvSpPr>
        <p:spPr>
          <a:xfrm>
            <a:off x="5928152" y="228411"/>
            <a:ext cx="4161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noProof="0" dirty="0">
                <a:solidFill>
                  <a:schemeClr val="bg1"/>
                </a:solidFill>
              </a:rPr>
              <a:t>Young Tribologist Pitch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21E9592-A055-EBCE-8B49-C69375CAAB28}"/>
              </a:ext>
            </a:extLst>
          </p:cNvPr>
          <p:cNvSpPr txBox="1"/>
          <p:nvPr/>
        </p:nvSpPr>
        <p:spPr>
          <a:xfrm>
            <a:off x="4976648" y="1252470"/>
            <a:ext cx="2238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TITLE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170EAB0-0B38-08BB-D5BD-D28BAF2D50BB}"/>
              </a:ext>
            </a:extLst>
          </p:cNvPr>
          <p:cNvSpPr txBox="1"/>
          <p:nvPr/>
        </p:nvSpPr>
        <p:spPr>
          <a:xfrm>
            <a:off x="333706" y="2249492"/>
            <a:ext cx="48715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b="1" dirty="0"/>
              <a:t>Author Information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/>
              <a:t>Name, affiliation, career stage (MSc, PhD, Postdoc, Young Professional)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/>
              <a:t>Optional: supervisor and research group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929E24D-9F82-B60D-8AEB-723EDC9ED035}"/>
              </a:ext>
            </a:extLst>
          </p:cNvPr>
          <p:cNvSpPr txBox="1"/>
          <p:nvPr/>
        </p:nvSpPr>
        <p:spPr>
          <a:xfrm>
            <a:off x="333706" y="3729907"/>
            <a:ext cx="48715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b="1" dirty="0"/>
              <a:t>1. Research Context and Motivation (≈150 words)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/>
              <a:t>What problem in tribology are you addressing?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/>
              <a:t>Why is it relevant scientifically or industrially?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5A78CD9-C190-C93F-5AB0-9EE5DCCBB6CD}"/>
              </a:ext>
            </a:extLst>
          </p:cNvPr>
          <p:cNvSpPr txBox="1"/>
          <p:nvPr/>
        </p:nvSpPr>
        <p:spPr>
          <a:xfrm>
            <a:off x="333703" y="5210322"/>
            <a:ext cx="48715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b="1"/>
              <a:t>2. Core Idea or Approach (≈200 words)</a:t>
            </a:r>
            <a:endParaRPr lang="en-US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/>
              <a:t>The main concept, method, or hypothesis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/>
              <a:t>Experimental, numerical, or theoretical nature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/>
              <a:t>What makes it interesting or different?</a:t>
            </a:r>
            <a:endParaRPr lang="en-US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A42E401-C0E5-60CD-1EDA-5BB209DFFC79}"/>
              </a:ext>
            </a:extLst>
          </p:cNvPr>
          <p:cNvSpPr txBox="1"/>
          <p:nvPr/>
        </p:nvSpPr>
        <p:spPr>
          <a:xfrm>
            <a:off x="6986751" y="2252579"/>
            <a:ext cx="487154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Expected Impact or Application (≈100 words)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Contribution to understanding friction, wear, lubrication, surfaces,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Potential industrial relevance or societal impact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E9DB6874-B37A-8081-2053-9D089205979D}"/>
              </a:ext>
            </a:extLst>
          </p:cNvPr>
          <p:cNvSpPr txBox="1"/>
          <p:nvPr/>
        </p:nvSpPr>
        <p:spPr>
          <a:xfrm>
            <a:off x="2769475" y="1702369"/>
            <a:ext cx="6653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b="1" dirty="0"/>
              <a:t>Keywords: </a:t>
            </a:r>
            <a:r>
              <a:rPr lang="en-US" dirty="0"/>
              <a:t>keyword 1, keyword 2, keyword 3  </a:t>
            </a:r>
          </a:p>
        </p:txBody>
      </p:sp>
      <p:pic>
        <p:nvPicPr>
          <p:cNvPr id="18" name="Gráfico 17" descr="Gráfico de barras com preenchimento sólido">
            <a:extLst>
              <a:ext uri="{FF2B5EF4-FFF2-40B4-BE49-F238E27FC236}">
                <a16:creationId xmlns:a16="http://schemas.microsoft.com/office/drawing/2014/main" id="{709AD429-2A36-E00D-A375-13F452EF0A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45783" y="3906395"/>
            <a:ext cx="1753479" cy="1753479"/>
          </a:xfrm>
          <a:prstGeom prst="rect">
            <a:avLst/>
          </a:prstGeom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23B0A13D-6C19-BED1-F913-DFDD1096E0AD}"/>
              </a:ext>
            </a:extLst>
          </p:cNvPr>
          <p:cNvSpPr txBox="1"/>
          <p:nvPr/>
        </p:nvSpPr>
        <p:spPr>
          <a:xfrm>
            <a:off x="6986752" y="5836362"/>
            <a:ext cx="4871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b="1" dirty="0"/>
              <a:t>Figure: </a:t>
            </a:r>
            <a:r>
              <a:rPr lang="en-US" dirty="0"/>
              <a:t>images or schemes representing the research </a:t>
            </a:r>
          </a:p>
        </p:txBody>
      </p:sp>
    </p:spTree>
    <p:extLst>
      <p:ext uri="{BB962C8B-B14F-4D97-AF65-F5344CB8AC3E}">
        <p14:creationId xmlns:p14="http://schemas.microsoft.com/office/powerpoint/2010/main" val="18694340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Deborah De Oliveira</dc:creator>
  <cp:lastModifiedBy>Deborah De Oliveira</cp:lastModifiedBy>
  <cp:revision>1</cp:revision>
  <dcterms:created xsi:type="dcterms:W3CDTF">2025-12-17T17:56:14Z</dcterms:created>
  <dcterms:modified xsi:type="dcterms:W3CDTF">2025-12-17T18:10:05Z</dcterms:modified>
</cp:coreProperties>
</file>